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55522E-78D0-4E60-B2ED-8D2FE138FAB0}" v="1" dt="2022-08-23T15:11:39.4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a Medved Djurašinović" userId="e739e0b4-41d4-483b-bb96-04d4c1753508" providerId="ADAL" clId="{2155522E-78D0-4E60-B2ED-8D2FE138FAB0}"/>
    <pc:docChg chg="undo custSel addSld modSld">
      <pc:chgData name="Petra Medved Djurašinović" userId="e739e0b4-41d4-483b-bb96-04d4c1753508" providerId="ADAL" clId="{2155522E-78D0-4E60-B2ED-8D2FE138FAB0}" dt="2022-08-23T15:13:53.055" v="6" actId="26606"/>
      <pc:docMkLst>
        <pc:docMk/>
      </pc:docMkLst>
      <pc:sldChg chg="modSp mod">
        <pc:chgData name="Petra Medved Djurašinović" userId="e739e0b4-41d4-483b-bb96-04d4c1753508" providerId="ADAL" clId="{2155522E-78D0-4E60-B2ED-8D2FE138FAB0}" dt="2022-08-23T15:11:44.120" v="2" actId="20577"/>
        <pc:sldMkLst>
          <pc:docMk/>
          <pc:sldMk cId="2349858144" sldId="256"/>
        </pc:sldMkLst>
        <pc:spChg chg="mod">
          <ac:chgData name="Petra Medved Djurašinović" userId="e739e0b4-41d4-483b-bb96-04d4c1753508" providerId="ADAL" clId="{2155522E-78D0-4E60-B2ED-8D2FE138FAB0}" dt="2022-08-23T15:11:44.120" v="2" actId="20577"/>
          <ac:spMkLst>
            <pc:docMk/>
            <pc:sldMk cId="2349858144" sldId="256"/>
            <ac:spMk id="2" creationId="{307DEF02-D346-B66B-C897-EB3B7585276A}"/>
          </ac:spMkLst>
        </pc:spChg>
      </pc:sldChg>
      <pc:sldChg chg="modSp">
        <pc:chgData name="Petra Medved Djurašinović" userId="e739e0b4-41d4-483b-bb96-04d4c1753508" providerId="ADAL" clId="{2155522E-78D0-4E60-B2ED-8D2FE138FAB0}" dt="2022-08-23T15:11:39.433" v="1"/>
        <pc:sldMkLst>
          <pc:docMk/>
          <pc:sldMk cId="1234951063" sldId="262"/>
        </pc:sldMkLst>
        <pc:spChg chg="mod">
          <ac:chgData name="Petra Medved Djurašinović" userId="e739e0b4-41d4-483b-bb96-04d4c1753508" providerId="ADAL" clId="{2155522E-78D0-4E60-B2ED-8D2FE138FAB0}" dt="2022-08-23T15:11:39.433" v="1"/>
          <ac:spMkLst>
            <pc:docMk/>
            <pc:sldMk cId="1234951063" sldId="262"/>
            <ac:spMk id="2" creationId="{11838AF6-C9A3-D4A6-291C-6AA7CE8DD27C}"/>
          </ac:spMkLst>
        </pc:spChg>
      </pc:sldChg>
      <pc:sldChg chg="delSp delDesignElem">
        <pc:chgData name="Petra Medved Djurašinović" userId="e739e0b4-41d4-483b-bb96-04d4c1753508" providerId="ADAL" clId="{2155522E-78D0-4E60-B2ED-8D2FE138FAB0}" dt="2022-08-23T15:11:39.433" v="1"/>
        <pc:sldMkLst>
          <pc:docMk/>
          <pc:sldMk cId="2178263133" sldId="263"/>
        </pc:sldMkLst>
        <pc:spChg chg="del">
          <ac:chgData name="Petra Medved Djurašinović" userId="e739e0b4-41d4-483b-bb96-04d4c1753508" providerId="ADAL" clId="{2155522E-78D0-4E60-B2ED-8D2FE138FAB0}" dt="2022-08-23T15:11:39.433" v="1"/>
          <ac:spMkLst>
            <pc:docMk/>
            <pc:sldMk cId="2178263133" sldId="263"/>
            <ac:spMk id="9" creationId="{FFD48BC7-DC40-47DE-87EE-9F4B6ECB9ABB}"/>
          </ac:spMkLst>
        </pc:spChg>
        <pc:spChg chg="del">
          <ac:chgData name="Petra Medved Djurašinović" userId="e739e0b4-41d4-483b-bb96-04d4c1753508" providerId="ADAL" clId="{2155522E-78D0-4E60-B2ED-8D2FE138FAB0}" dt="2022-08-23T15:11:39.433" v="1"/>
          <ac:spMkLst>
            <pc:docMk/>
            <pc:sldMk cId="2178263133" sldId="263"/>
            <ac:spMk id="11" creationId="{E502BBC7-2C76-46F3-BC24-5985BC13DB88}"/>
          </ac:spMkLst>
        </pc:spChg>
        <pc:spChg chg="del">
          <ac:chgData name="Petra Medved Djurašinović" userId="e739e0b4-41d4-483b-bb96-04d4c1753508" providerId="ADAL" clId="{2155522E-78D0-4E60-B2ED-8D2FE138FAB0}" dt="2022-08-23T15:11:39.433" v="1"/>
          <ac:spMkLst>
            <pc:docMk/>
            <pc:sldMk cId="2178263133" sldId="263"/>
            <ac:spMk id="13" creationId="{C7F28D52-2A5F-4D23-81AE-7CB8B591C7AF}"/>
          </ac:spMkLst>
        </pc:spChg>
        <pc:spChg chg="del">
          <ac:chgData name="Petra Medved Djurašinović" userId="e739e0b4-41d4-483b-bb96-04d4c1753508" providerId="ADAL" clId="{2155522E-78D0-4E60-B2ED-8D2FE138FAB0}" dt="2022-08-23T15:11:39.433" v="1"/>
          <ac:spMkLst>
            <pc:docMk/>
            <pc:sldMk cId="2178263133" sldId="263"/>
            <ac:spMk id="15" creationId="{3629484E-3792-4B3D-89AD-7C8A1ED0E0D4}"/>
          </ac:spMkLst>
        </pc:spChg>
      </pc:sldChg>
      <pc:sldChg chg="modSp">
        <pc:chgData name="Petra Medved Djurašinović" userId="e739e0b4-41d4-483b-bb96-04d4c1753508" providerId="ADAL" clId="{2155522E-78D0-4E60-B2ED-8D2FE138FAB0}" dt="2022-08-23T15:11:39.433" v="1"/>
        <pc:sldMkLst>
          <pc:docMk/>
          <pc:sldMk cId="664095443" sldId="267"/>
        </pc:sldMkLst>
        <pc:spChg chg="mod">
          <ac:chgData name="Petra Medved Djurašinović" userId="e739e0b4-41d4-483b-bb96-04d4c1753508" providerId="ADAL" clId="{2155522E-78D0-4E60-B2ED-8D2FE138FAB0}" dt="2022-08-23T15:11:39.433" v="1"/>
          <ac:spMkLst>
            <pc:docMk/>
            <pc:sldMk cId="664095443" sldId="267"/>
            <ac:spMk id="2" creationId="{5DE360A6-3E98-989B-D0FB-51111E9849C5}"/>
          </ac:spMkLst>
        </pc:spChg>
      </pc:sldChg>
      <pc:sldChg chg="modSp">
        <pc:chgData name="Petra Medved Djurašinović" userId="e739e0b4-41d4-483b-bb96-04d4c1753508" providerId="ADAL" clId="{2155522E-78D0-4E60-B2ED-8D2FE138FAB0}" dt="2022-08-23T15:11:39.433" v="1"/>
        <pc:sldMkLst>
          <pc:docMk/>
          <pc:sldMk cId="1593398101" sldId="268"/>
        </pc:sldMkLst>
        <pc:spChg chg="mod">
          <ac:chgData name="Petra Medved Djurašinović" userId="e739e0b4-41d4-483b-bb96-04d4c1753508" providerId="ADAL" clId="{2155522E-78D0-4E60-B2ED-8D2FE138FAB0}" dt="2022-08-23T15:11:39.433" v="1"/>
          <ac:spMkLst>
            <pc:docMk/>
            <pc:sldMk cId="1593398101" sldId="268"/>
            <ac:spMk id="2" creationId="{6F3336BC-F932-A484-6968-82DF0F75D1BF}"/>
          </ac:spMkLst>
        </pc:spChg>
      </pc:sldChg>
      <pc:sldChg chg="modSp">
        <pc:chgData name="Petra Medved Djurašinović" userId="e739e0b4-41d4-483b-bb96-04d4c1753508" providerId="ADAL" clId="{2155522E-78D0-4E60-B2ED-8D2FE138FAB0}" dt="2022-08-23T15:11:39.433" v="1"/>
        <pc:sldMkLst>
          <pc:docMk/>
          <pc:sldMk cId="3882383489" sldId="270"/>
        </pc:sldMkLst>
        <pc:spChg chg="mod">
          <ac:chgData name="Petra Medved Djurašinović" userId="e739e0b4-41d4-483b-bb96-04d4c1753508" providerId="ADAL" clId="{2155522E-78D0-4E60-B2ED-8D2FE138FAB0}" dt="2022-08-23T15:11:39.433" v="1"/>
          <ac:spMkLst>
            <pc:docMk/>
            <pc:sldMk cId="3882383489" sldId="270"/>
            <ac:spMk id="2" creationId="{4E5AF8C3-399C-92E0-D86C-0DDBD5E450C2}"/>
          </ac:spMkLst>
        </pc:spChg>
      </pc:sldChg>
      <pc:sldChg chg="addSp delSp modSp new mod setBg">
        <pc:chgData name="Petra Medved Djurašinović" userId="e739e0b4-41d4-483b-bb96-04d4c1753508" providerId="ADAL" clId="{2155522E-78D0-4E60-B2ED-8D2FE138FAB0}" dt="2022-08-23T15:13:53.055" v="6" actId="26606"/>
        <pc:sldMkLst>
          <pc:docMk/>
          <pc:sldMk cId="490532014" sldId="272"/>
        </pc:sldMkLst>
        <pc:spChg chg="add del">
          <ac:chgData name="Petra Medved Djurašinović" userId="e739e0b4-41d4-483b-bb96-04d4c1753508" providerId="ADAL" clId="{2155522E-78D0-4E60-B2ED-8D2FE138FAB0}" dt="2022-08-23T15:13:53.055" v="6" actId="26606"/>
          <ac:spMkLst>
            <pc:docMk/>
            <pc:sldMk cId="490532014" sldId="272"/>
            <ac:spMk id="8" creationId="{42A4FC2C-047E-45A5-965D-8E1E3BF09BC6}"/>
          </ac:spMkLst>
        </pc:spChg>
        <pc:picChg chg="add mod">
          <ac:chgData name="Petra Medved Djurašinović" userId="e739e0b4-41d4-483b-bb96-04d4c1753508" providerId="ADAL" clId="{2155522E-78D0-4E60-B2ED-8D2FE138FAB0}" dt="2022-08-23T15:13:53.055" v="6" actId="26606"/>
          <ac:picMkLst>
            <pc:docMk/>
            <pc:sldMk cId="490532014" sldId="272"/>
            <ac:picMk id="3" creationId="{7A94C26F-ABB1-F14C-74D7-F236290DD9FB}"/>
          </ac:picMkLst>
        </pc:picChg>
      </pc:sldChg>
    </pc:docChg>
  </pc:docChgLst>
  <pc:docChgLst>
    <pc:chgData name="Maja Oblak" userId="f38c5941-7cb4-4c0c-8cb9-713a5fe3b18c" providerId="ADAL" clId="{8A80348C-D3C3-410E-930E-245A123F83BB}"/>
    <pc:docChg chg="undo custSel delSld modSld modMainMaster">
      <pc:chgData name="Maja Oblak" userId="f38c5941-7cb4-4c0c-8cb9-713a5fe3b18c" providerId="ADAL" clId="{8A80348C-D3C3-410E-930E-245A123F83BB}" dt="2022-08-23T14:59:55.738" v="291" actId="1076"/>
      <pc:docMkLst>
        <pc:docMk/>
      </pc:docMkLst>
      <pc:sldChg chg="addSp modSp del mod">
        <pc:chgData name="Maja Oblak" userId="f38c5941-7cb4-4c0c-8cb9-713a5fe3b18c" providerId="ADAL" clId="{8A80348C-D3C3-410E-930E-245A123F83BB}" dt="2022-08-23T08:40:12.431" v="44" actId="47"/>
        <pc:sldMkLst>
          <pc:docMk/>
          <pc:sldMk cId="4039442725" sldId="258"/>
        </pc:sldMkLst>
        <pc:spChg chg="add mod">
          <ac:chgData name="Maja Oblak" userId="f38c5941-7cb4-4c0c-8cb9-713a5fe3b18c" providerId="ADAL" clId="{8A80348C-D3C3-410E-930E-245A123F83BB}" dt="2022-08-23T08:40:05.516" v="43" actId="20577"/>
          <ac:spMkLst>
            <pc:docMk/>
            <pc:sldMk cId="4039442725" sldId="258"/>
            <ac:spMk id="2" creationId="{BA932D7A-3AAE-F654-33A9-C60A8F8B8601}"/>
          </ac:spMkLst>
        </pc:spChg>
        <pc:picChg chg="add mod modCrop">
          <ac:chgData name="Maja Oblak" userId="f38c5941-7cb4-4c0c-8cb9-713a5fe3b18c" providerId="ADAL" clId="{8A80348C-D3C3-410E-930E-245A123F83BB}" dt="2022-08-23T08:39:44.416" v="10" actId="14100"/>
          <ac:picMkLst>
            <pc:docMk/>
            <pc:sldMk cId="4039442725" sldId="258"/>
            <ac:picMk id="4" creationId="{61AC9C3D-6AF9-5819-0B95-36C19EDCA2EB}"/>
          </ac:picMkLst>
        </pc:picChg>
        <pc:picChg chg="mod modCrop">
          <ac:chgData name="Maja Oblak" userId="f38c5941-7cb4-4c0c-8cb9-713a5fe3b18c" providerId="ADAL" clId="{8A80348C-D3C3-410E-930E-245A123F83BB}" dt="2022-08-23T08:39:13.050" v="3" actId="732"/>
          <ac:picMkLst>
            <pc:docMk/>
            <pc:sldMk cId="4039442725" sldId="258"/>
            <ac:picMk id="5" creationId="{70D7CE25-A6BC-EB84-0058-6E8B8EC7F58F}"/>
          </ac:picMkLst>
        </pc:picChg>
      </pc:sldChg>
      <pc:sldChg chg="addSp delSp modSp mod setBg">
        <pc:chgData name="Maja Oblak" userId="f38c5941-7cb4-4c0c-8cb9-713a5fe3b18c" providerId="ADAL" clId="{8A80348C-D3C3-410E-930E-245A123F83BB}" dt="2022-08-23T14:59:55.738" v="291" actId="1076"/>
        <pc:sldMkLst>
          <pc:docMk/>
          <pc:sldMk cId="2871581266" sldId="259"/>
        </pc:sldMkLst>
        <pc:spChg chg="add del mod">
          <ac:chgData name="Maja Oblak" userId="f38c5941-7cb4-4c0c-8cb9-713a5fe3b18c" providerId="ADAL" clId="{8A80348C-D3C3-410E-930E-245A123F83BB}" dt="2022-08-23T08:40:43.416" v="89" actId="478"/>
          <ac:spMkLst>
            <pc:docMk/>
            <pc:sldMk cId="2871581266" sldId="259"/>
            <ac:spMk id="2" creationId="{8B8F20E8-8501-3E4A-D765-F1EBB493E3E8}"/>
          </ac:spMkLst>
        </pc:spChg>
        <pc:spChg chg="add del">
          <ac:chgData name="Maja Oblak" userId="f38c5941-7cb4-4c0c-8cb9-713a5fe3b18c" providerId="ADAL" clId="{8A80348C-D3C3-410E-930E-245A123F83BB}" dt="2022-08-23T08:48:43.195" v="286" actId="26606"/>
          <ac:spMkLst>
            <pc:docMk/>
            <pc:sldMk cId="2871581266" sldId="259"/>
            <ac:spMk id="7" creationId="{01D0AF59-99C3-4251-AB9A-C966C6AD4400}"/>
          </ac:spMkLst>
        </pc:spChg>
        <pc:spChg chg="add del">
          <ac:chgData name="Maja Oblak" userId="f38c5941-7cb4-4c0c-8cb9-713a5fe3b18c" providerId="ADAL" clId="{8A80348C-D3C3-410E-930E-245A123F83BB}" dt="2022-08-23T08:48:43.195" v="286" actId="26606"/>
          <ac:spMkLst>
            <pc:docMk/>
            <pc:sldMk cId="2871581266" sldId="259"/>
            <ac:spMk id="8" creationId="{1855405F-37A2-4869-9154-F8BE3BECE6C3}"/>
          </ac:spMkLst>
        </pc:spChg>
        <pc:spChg chg="add del">
          <ac:chgData name="Maja Oblak" userId="f38c5941-7cb4-4c0c-8cb9-713a5fe3b18c" providerId="ADAL" clId="{8A80348C-D3C3-410E-930E-245A123F83BB}" dt="2022-08-23T08:48:51.105" v="288" actId="26606"/>
          <ac:spMkLst>
            <pc:docMk/>
            <pc:sldMk cId="2871581266" sldId="259"/>
            <ac:spMk id="9" creationId="{22F15A2D-2324-487D-A02A-BF46C5C580EB}"/>
          </ac:spMkLst>
        </pc:spChg>
        <pc:spChg chg="add del">
          <ac:chgData name="Maja Oblak" userId="f38c5941-7cb4-4c0c-8cb9-713a5fe3b18c" providerId="ADAL" clId="{8A80348C-D3C3-410E-930E-245A123F83BB}" dt="2022-08-23T08:48:37.147" v="284" actId="26606"/>
          <ac:spMkLst>
            <pc:docMk/>
            <pc:sldMk cId="2871581266" sldId="259"/>
            <ac:spMk id="10" creationId="{B9FF99BD-075F-4761-A995-6FC574BD25EA}"/>
          </ac:spMkLst>
        </pc:spChg>
        <pc:spChg chg="add del">
          <ac:chgData name="Maja Oblak" userId="f38c5941-7cb4-4c0c-8cb9-713a5fe3b18c" providerId="ADAL" clId="{8A80348C-D3C3-410E-930E-245A123F83BB}" dt="2022-08-23T08:48:51.105" v="288" actId="26606"/>
          <ac:spMkLst>
            <pc:docMk/>
            <pc:sldMk cId="2871581266" sldId="259"/>
            <ac:spMk id="11" creationId="{17A7F34E-D418-47E2-9F86-2C45BBC31210}"/>
          </ac:spMkLst>
        </pc:spChg>
        <pc:spChg chg="add del">
          <ac:chgData name="Maja Oblak" userId="f38c5941-7cb4-4c0c-8cb9-713a5fe3b18c" providerId="ADAL" clId="{8A80348C-D3C3-410E-930E-245A123F83BB}" dt="2022-08-23T08:48:37.147" v="284" actId="26606"/>
          <ac:spMkLst>
            <pc:docMk/>
            <pc:sldMk cId="2871581266" sldId="259"/>
            <ac:spMk id="12" creationId="{A7B21A54-9BA3-4EA9-B460-5A829ADD9051}"/>
          </ac:spMkLst>
        </pc:spChg>
        <pc:spChg chg="add del">
          <ac:chgData name="Maja Oblak" userId="f38c5941-7cb4-4c0c-8cb9-713a5fe3b18c" providerId="ADAL" clId="{8A80348C-D3C3-410E-930E-245A123F83BB}" dt="2022-08-23T08:48:51.105" v="288" actId="26606"/>
          <ac:spMkLst>
            <pc:docMk/>
            <pc:sldMk cId="2871581266" sldId="259"/>
            <ac:spMk id="13" creationId="{2AEAFA59-923A-4F54-8B49-44C970BCC323}"/>
          </ac:spMkLst>
        </pc:spChg>
        <pc:spChg chg="add del">
          <ac:chgData name="Maja Oblak" userId="f38c5941-7cb4-4c0c-8cb9-713a5fe3b18c" providerId="ADAL" clId="{8A80348C-D3C3-410E-930E-245A123F83BB}" dt="2022-08-23T08:48:37.147" v="284" actId="26606"/>
          <ac:spMkLst>
            <pc:docMk/>
            <pc:sldMk cId="2871581266" sldId="259"/>
            <ac:spMk id="14" creationId="{6FA8F714-B9D8-488A-8CCA-E9948FF913A9}"/>
          </ac:spMkLst>
        </pc:spChg>
        <pc:picChg chg="mod">
          <ac:chgData name="Maja Oblak" userId="f38c5941-7cb4-4c0c-8cb9-713a5fe3b18c" providerId="ADAL" clId="{8A80348C-D3C3-410E-930E-245A123F83BB}" dt="2022-08-23T14:59:55.738" v="291" actId="1076"/>
          <ac:picMkLst>
            <pc:docMk/>
            <pc:sldMk cId="2871581266" sldId="259"/>
            <ac:picMk id="5" creationId="{04B18BAC-48B1-026F-AA7B-86521283BF18}"/>
          </ac:picMkLst>
        </pc:picChg>
      </pc:sldChg>
      <pc:sldChg chg="addSp delSp modSp mod">
        <pc:chgData name="Maja Oblak" userId="f38c5941-7cb4-4c0c-8cb9-713a5fe3b18c" providerId="ADAL" clId="{8A80348C-D3C3-410E-930E-245A123F83BB}" dt="2022-08-23T08:46:43.436" v="270" actId="14100"/>
        <pc:sldMkLst>
          <pc:docMk/>
          <pc:sldMk cId="2988291757" sldId="260"/>
        </pc:sldMkLst>
        <pc:spChg chg="add mod">
          <ac:chgData name="Maja Oblak" userId="f38c5941-7cb4-4c0c-8cb9-713a5fe3b18c" providerId="ADAL" clId="{8A80348C-D3C3-410E-930E-245A123F83BB}" dt="2022-08-23T08:45:52.842" v="258" actId="1076"/>
          <ac:spMkLst>
            <pc:docMk/>
            <pc:sldMk cId="2988291757" sldId="260"/>
            <ac:spMk id="2" creationId="{30C43DF3-0EC5-CA97-5F77-F21BBE254C7B}"/>
          </ac:spMkLst>
        </pc:spChg>
        <pc:spChg chg="add mod">
          <ac:chgData name="Maja Oblak" userId="f38c5941-7cb4-4c0c-8cb9-713a5fe3b18c" providerId="ADAL" clId="{8A80348C-D3C3-410E-930E-245A123F83BB}" dt="2022-08-23T08:45:59.254" v="259" actId="1076"/>
          <ac:spMkLst>
            <pc:docMk/>
            <pc:sldMk cId="2988291757" sldId="260"/>
            <ac:spMk id="3" creationId="{54780647-3F4B-7503-8E30-D69BD5945EF9}"/>
          </ac:spMkLst>
        </pc:spChg>
        <pc:spChg chg="add mod">
          <ac:chgData name="Maja Oblak" userId="f38c5941-7cb4-4c0c-8cb9-713a5fe3b18c" providerId="ADAL" clId="{8A80348C-D3C3-410E-930E-245A123F83BB}" dt="2022-08-23T08:46:43.436" v="270" actId="14100"/>
          <ac:spMkLst>
            <pc:docMk/>
            <pc:sldMk cId="2988291757" sldId="260"/>
            <ac:spMk id="4" creationId="{CD0B5EF0-9AFF-5495-4500-ACD6F47F7543}"/>
          </ac:spMkLst>
        </pc:spChg>
        <pc:spChg chg="add mod">
          <ac:chgData name="Maja Oblak" userId="f38c5941-7cb4-4c0c-8cb9-713a5fe3b18c" providerId="ADAL" clId="{8A80348C-D3C3-410E-930E-245A123F83BB}" dt="2022-08-23T08:45:52.842" v="258" actId="1076"/>
          <ac:spMkLst>
            <pc:docMk/>
            <pc:sldMk cId="2988291757" sldId="260"/>
            <ac:spMk id="6" creationId="{6290F4C9-F8B1-9B9C-E5A0-D89A277FCD79}"/>
          </ac:spMkLst>
        </pc:spChg>
        <pc:spChg chg="add del mod">
          <ac:chgData name="Maja Oblak" userId="f38c5941-7cb4-4c0c-8cb9-713a5fe3b18c" providerId="ADAL" clId="{8A80348C-D3C3-410E-930E-245A123F83BB}" dt="2022-08-23T08:45:43.272" v="256"/>
          <ac:spMkLst>
            <pc:docMk/>
            <pc:sldMk cId="2988291757" sldId="260"/>
            <ac:spMk id="10" creationId="{99D7BF84-6814-2056-CE4A-23722C9F5C83}"/>
          </ac:spMkLst>
        </pc:spChg>
        <pc:picChg chg="mod">
          <ac:chgData name="Maja Oblak" userId="f38c5941-7cb4-4c0c-8cb9-713a5fe3b18c" providerId="ADAL" clId="{8A80348C-D3C3-410E-930E-245A123F83BB}" dt="2022-08-23T08:45:52.842" v="258" actId="1076"/>
          <ac:picMkLst>
            <pc:docMk/>
            <pc:sldMk cId="2988291757" sldId="260"/>
            <ac:picMk id="5" creationId="{7685B27A-6E15-0BD6-B509-7AB8239AE891}"/>
          </ac:picMkLst>
        </pc:picChg>
        <pc:picChg chg="mod modCrop">
          <ac:chgData name="Maja Oblak" userId="f38c5941-7cb4-4c0c-8cb9-713a5fe3b18c" providerId="ADAL" clId="{8A80348C-D3C3-410E-930E-245A123F83BB}" dt="2022-08-23T08:45:59.254" v="259" actId="1076"/>
          <ac:picMkLst>
            <pc:docMk/>
            <pc:sldMk cId="2988291757" sldId="260"/>
            <ac:picMk id="9" creationId="{307E009C-476D-1DA8-1A7D-57793F772968}"/>
          </ac:picMkLst>
        </pc:picChg>
        <pc:picChg chg="mod">
          <ac:chgData name="Maja Oblak" userId="f38c5941-7cb4-4c0c-8cb9-713a5fe3b18c" providerId="ADAL" clId="{8A80348C-D3C3-410E-930E-245A123F83BB}" dt="2022-08-23T08:45:52.842" v="258" actId="1076"/>
          <ac:picMkLst>
            <pc:docMk/>
            <pc:sldMk cId="2988291757" sldId="260"/>
            <ac:picMk id="1026" creationId="{8939986C-7ECB-0636-5151-E7A30C5A19F9}"/>
          </ac:picMkLst>
        </pc:picChg>
      </pc:sldChg>
      <pc:sldChg chg="addSp modSp mod">
        <pc:chgData name="Maja Oblak" userId="f38c5941-7cb4-4c0c-8cb9-713a5fe3b18c" providerId="ADAL" clId="{8A80348C-D3C3-410E-930E-245A123F83BB}" dt="2022-08-23T08:47:01.019" v="277" actId="1076"/>
        <pc:sldMkLst>
          <pc:docMk/>
          <pc:sldMk cId="3706092041" sldId="261"/>
        </pc:sldMkLst>
        <pc:spChg chg="add mod">
          <ac:chgData name="Maja Oblak" userId="f38c5941-7cb4-4c0c-8cb9-713a5fe3b18c" providerId="ADAL" clId="{8A80348C-D3C3-410E-930E-245A123F83BB}" dt="2022-08-23T08:46:13.901" v="262" actId="1076"/>
          <ac:spMkLst>
            <pc:docMk/>
            <pc:sldMk cId="3706092041" sldId="261"/>
            <ac:spMk id="4" creationId="{EA051D30-BCDB-CDBB-3472-39EAD5467765}"/>
          </ac:spMkLst>
        </pc:spChg>
        <pc:spChg chg="add mod">
          <ac:chgData name="Maja Oblak" userId="f38c5941-7cb4-4c0c-8cb9-713a5fe3b18c" providerId="ADAL" clId="{8A80348C-D3C3-410E-930E-245A123F83BB}" dt="2022-08-23T08:47:01.019" v="277" actId="1076"/>
          <ac:spMkLst>
            <pc:docMk/>
            <pc:sldMk cId="3706092041" sldId="261"/>
            <ac:spMk id="5" creationId="{E323945B-148B-6498-E785-C40E5BFCEB82}"/>
          </ac:spMkLst>
        </pc:spChg>
        <pc:picChg chg="mod">
          <ac:chgData name="Maja Oblak" userId="f38c5941-7cb4-4c0c-8cb9-713a5fe3b18c" providerId="ADAL" clId="{8A80348C-D3C3-410E-930E-245A123F83BB}" dt="2022-08-23T08:46:13.901" v="262" actId="1076"/>
          <ac:picMkLst>
            <pc:docMk/>
            <pc:sldMk cId="3706092041" sldId="261"/>
            <ac:picMk id="7" creationId="{EDD7C86F-C3A1-146A-BB16-798B3CB8B6CA}"/>
          </ac:picMkLst>
        </pc:picChg>
        <pc:picChg chg="mod modCrop">
          <ac:chgData name="Maja Oblak" userId="f38c5941-7cb4-4c0c-8cb9-713a5fe3b18c" providerId="ADAL" clId="{8A80348C-D3C3-410E-930E-245A123F83BB}" dt="2022-08-23T08:46:13.901" v="262" actId="1076"/>
          <ac:picMkLst>
            <pc:docMk/>
            <pc:sldMk cId="3706092041" sldId="261"/>
            <ac:picMk id="9" creationId="{1C13D3D9-548A-BD19-0674-DD2A257F96B0}"/>
          </ac:picMkLst>
        </pc:picChg>
      </pc:sldChg>
      <pc:sldChg chg="setBg">
        <pc:chgData name="Maja Oblak" userId="f38c5941-7cb4-4c0c-8cb9-713a5fe3b18c" providerId="ADAL" clId="{8A80348C-D3C3-410E-930E-245A123F83BB}" dt="2022-08-23T14:59:47.741" v="290"/>
        <pc:sldMkLst>
          <pc:docMk/>
          <pc:sldMk cId="2178263133" sldId="263"/>
        </pc:sldMkLst>
      </pc:sldChg>
      <pc:sldChg chg="modSp mod">
        <pc:chgData name="Maja Oblak" userId="f38c5941-7cb4-4c0c-8cb9-713a5fe3b18c" providerId="ADAL" clId="{8A80348C-D3C3-410E-930E-245A123F83BB}" dt="2022-08-23T08:47:22.188" v="278" actId="1076"/>
        <pc:sldMkLst>
          <pc:docMk/>
          <pc:sldMk cId="664095443" sldId="267"/>
        </pc:sldMkLst>
        <pc:picChg chg="mod">
          <ac:chgData name="Maja Oblak" userId="f38c5941-7cb4-4c0c-8cb9-713a5fe3b18c" providerId="ADAL" clId="{8A80348C-D3C3-410E-930E-245A123F83BB}" dt="2022-08-23T08:47:22.188" v="278" actId="1076"/>
          <ac:picMkLst>
            <pc:docMk/>
            <pc:sldMk cId="664095443" sldId="267"/>
            <ac:picMk id="5" creationId="{42DF32EF-CDF2-37BF-6A84-1B77695CA9A5}"/>
          </ac:picMkLst>
        </pc:picChg>
        <pc:picChg chg="mod">
          <ac:chgData name="Maja Oblak" userId="f38c5941-7cb4-4c0c-8cb9-713a5fe3b18c" providerId="ADAL" clId="{8A80348C-D3C3-410E-930E-245A123F83BB}" dt="2022-08-23T08:47:22.188" v="278" actId="1076"/>
          <ac:picMkLst>
            <pc:docMk/>
            <pc:sldMk cId="664095443" sldId="267"/>
            <ac:picMk id="7" creationId="{E166AE0D-11F8-A3A3-0A3E-428394315A6B}"/>
          </ac:picMkLst>
        </pc:picChg>
        <pc:picChg chg="mod">
          <ac:chgData name="Maja Oblak" userId="f38c5941-7cb4-4c0c-8cb9-713a5fe3b18c" providerId="ADAL" clId="{8A80348C-D3C3-410E-930E-245A123F83BB}" dt="2022-08-23T08:47:22.188" v="278" actId="1076"/>
          <ac:picMkLst>
            <pc:docMk/>
            <pc:sldMk cId="664095443" sldId="267"/>
            <ac:picMk id="9" creationId="{4A206030-57BE-2509-2CA9-3B7A7AA6CC8C}"/>
          </ac:picMkLst>
        </pc:picChg>
      </pc:sldChg>
      <pc:sldChg chg="modSp mod">
        <pc:chgData name="Maja Oblak" userId="f38c5941-7cb4-4c0c-8cb9-713a5fe3b18c" providerId="ADAL" clId="{8A80348C-D3C3-410E-930E-245A123F83BB}" dt="2022-08-23T08:47:45.973" v="282" actId="1076"/>
        <pc:sldMkLst>
          <pc:docMk/>
          <pc:sldMk cId="1593398101" sldId="268"/>
        </pc:sldMkLst>
        <pc:picChg chg="mod">
          <ac:chgData name="Maja Oblak" userId="f38c5941-7cb4-4c0c-8cb9-713a5fe3b18c" providerId="ADAL" clId="{8A80348C-D3C3-410E-930E-245A123F83BB}" dt="2022-08-23T08:47:39.061" v="281" actId="1076"/>
          <ac:picMkLst>
            <pc:docMk/>
            <pc:sldMk cId="1593398101" sldId="268"/>
            <ac:picMk id="9" creationId="{3DB92D34-3B67-DCFF-4C32-245C97E95ECF}"/>
          </ac:picMkLst>
        </pc:picChg>
        <pc:picChg chg="mod">
          <ac:chgData name="Maja Oblak" userId="f38c5941-7cb4-4c0c-8cb9-713a5fe3b18c" providerId="ADAL" clId="{8A80348C-D3C3-410E-930E-245A123F83BB}" dt="2022-08-23T08:47:35.432" v="280" actId="1076"/>
          <ac:picMkLst>
            <pc:docMk/>
            <pc:sldMk cId="1593398101" sldId="268"/>
            <ac:picMk id="11" creationId="{876E8BEA-C91C-8B2F-14FE-931A108CBD78}"/>
          </ac:picMkLst>
        </pc:picChg>
        <pc:picChg chg="mod">
          <ac:chgData name="Maja Oblak" userId="f38c5941-7cb4-4c0c-8cb9-713a5fe3b18c" providerId="ADAL" clId="{8A80348C-D3C3-410E-930E-245A123F83BB}" dt="2022-08-23T08:47:45.973" v="282" actId="1076"/>
          <ac:picMkLst>
            <pc:docMk/>
            <pc:sldMk cId="1593398101" sldId="268"/>
            <ac:picMk id="12" creationId="{305A1D34-5668-6CD3-93B5-AFA73C6411B4}"/>
          </ac:picMkLst>
        </pc:picChg>
      </pc:sldChg>
      <pc:sldMasterChg chg="setBg modSldLayout">
        <pc:chgData name="Maja Oblak" userId="f38c5941-7cb4-4c0c-8cb9-713a5fe3b18c" providerId="ADAL" clId="{8A80348C-D3C3-410E-930E-245A123F83BB}" dt="2022-08-23T14:59:47.741" v="290"/>
        <pc:sldMasterMkLst>
          <pc:docMk/>
          <pc:sldMasterMk cId="2081704803" sldId="2147483648"/>
        </pc:sldMasterMkLst>
        <pc:sldLayoutChg chg="setBg">
          <pc:chgData name="Maja Oblak" userId="f38c5941-7cb4-4c0c-8cb9-713a5fe3b18c" providerId="ADAL" clId="{8A80348C-D3C3-410E-930E-245A123F83BB}" dt="2022-08-23T14:59:47.741" v="290"/>
          <pc:sldLayoutMkLst>
            <pc:docMk/>
            <pc:sldMasterMk cId="2081704803" sldId="2147483648"/>
            <pc:sldLayoutMk cId="267460813" sldId="2147483649"/>
          </pc:sldLayoutMkLst>
        </pc:sldLayoutChg>
        <pc:sldLayoutChg chg="setBg">
          <pc:chgData name="Maja Oblak" userId="f38c5941-7cb4-4c0c-8cb9-713a5fe3b18c" providerId="ADAL" clId="{8A80348C-D3C3-410E-930E-245A123F83BB}" dt="2022-08-23T14:59:47.741" v="290"/>
          <pc:sldLayoutMkLst>
            <pc:docMk/>
            <pc:sldMasterMk cId="2081704803" sldId="2147483648"/>
            <pc:sldLayoutMk cId="4253934603" sldId="2147483650"/>
          </pc:sldLayoutMkLst>
        </pc:sldLayoutChg>
        <pc:sldLayoutChg chg="setBg">
          <pc:chgData name="Maja Oblak" userId="f38c5941-7cb4-4c0c-8cb9-713a5fe3b18c" providerId="ADAL" clId="{8A80348C-D3C3-410E-930E-245A123F83BB}" dt="2022-08-23T14:59:47.741" v="290"/>
          <pc:sldLayoutMkLst>
            <pc:docMk/>
            <pc:sldMasterMk cId="2081704803" sldId="2147483648"/>
            <pc:sldLayoutMk cId="364751342" sldId="2147483651"/>
          </pc:sldLayoutMkLst>
        </pc:sldLayoutChg>
        <pc:sldLayoutChg chg="setBg">
          <pc:chgData name="Maja Oblak" userId="f38c5941-7cb4-4c0c-8cb9-713a5fe3b18c" providerId="ADAL" clId="{8A80348C-D3C3-410E-930E-245A123F83BB}" dt="2022-08-23T14:59:47.741" v="290"/>
          <pc:sldLayoutMkLst>
            <pc:docMk/>
            <pc:sldMasterMk cId="2081704803" sldId="2147483648"/>
            <pc:sldLayoutMk cId="2322940022" sldId="2147483652"/>
          </pc:sldLayoutMkLst>
        </pc:sldLayoutChg>
        <pc:sldLayoutChg chg="setBg">
          <pc:chgData name="Maja Oblak" userId="f38c5941-7cb4-4c0c-8cb9-713a5fe3b18c" providerId="ADAL" clId="{8A80348C-D3C3-410E-930E-245A123F83BB}" dt="2022-08-23T14:59:47.741" v="290"/>
          <pc:sldLayoutMkLst>
            <pc:docMk/>
            <pc:sldMasterMk cId="2081704803" sldId="2147483648"/>
            <pc:sldLayoutMk cId="1760817075" sldId="2147483653"/>
          </pc:sldLayoutMkLst>
        </pc:sldLayoutChg>
        <pc:sldLayoutChg chg="setBg">
          <pc:chgData name="Maja Oblak" userId="f38c5941-7cb4-4c0c-8cb9-713a5fe3b18c" providerId="ADAL" clId="{8A80348C-D3C3-410E-930E-245A123F83BB}" dt="2022-08-23T14:59:47.741" v="290"/>
          <pc:sldLayoutMkLst>
            <pc:docMk/>
            <pc:sldMasterMk cId="2081704803" sldId="2147483648"/>
            <pc:sldLayoutMk cId="954311791" sldId="2147483654"/>
          </pc:sldLayoutMkLst>
        </pc:sldLayoutChg>
        <pc:sldLayoutChg chg="setBg">
          <pc:chgData name="Maja Oblak" userId="f38c5941-7cb4-4c0c-8cb9-713a5fe3b18c" providerId="ADAL" clId="{8A80348C-D3C3-410E-930E-245A123F83BB}" dt="2022-08-23T14:59:47.741" v="290"/>
          <pc:sldLayoutMkLst>
            <pc:docMk/>
            <pc:sldMasterMk cId="2081704803" sldId="2147483648"/>
            <pc:sldLayoutMk cId="4268064481" sldId="2147483655"/>
          </pc:sldLayoutMkLst>
        </pc:sldLayoutChg>
        <pc:sldLayoutChg chg="setBg">
          <pc:chgData name="Maja Oblak" userId="f38c5941-7cb4-4c0c-8cb9-713a5fe3b18c" providerId="ADAL" clId="{8A80348C-D3C3-410E-930E-245A123F83BB}" dt="2022-08-23T14:59:47.741" v="290"/>
          <pc:sldLayoutMkLst>
            <pc:docMk/>
            <pc:sldMasterMk cId="2081704803" sldId="2147483648"/>
            <pc:sldLayoutMk cId="1562057389" sldId="2147483656"/>
          </pc:sldLayoutMkLst>
        </pc:sldLayoutChg>
        <pc:sldLayoutChg chg="setBg">
          <pc:chgData name="Maja Oblak" userId="f38c5941-7cb4-4c0c-8cb9-713a5fe3b18c" providerId="ADAL" clId="{8A80348C-D3C3-410E-930E-245A123F83BB}" dt="2022-08-23T14:59:47.741" v="290"/>
          <pc:sldLayoutMkLst>
            <pc:docMk/>
            <pc:sldMasterMk cId="2081704803" sldId="2147483648"/>
            <pc:sldLayoutMk cId="1643688568" sldId="2147483657"/>
          </pc:sldLayoutMkLst>
        </pc:sldLayoutChg>
        <pc:sldLayoutChg chg="setBg">
          <pc:chgData name="Maja Oblak" userId="f38c5941-7cb4-4c0c-8cb9-713a5fe3b18c" providerId="ADAL" clId="{8A80348C-D3C3-410E-930E-245A123F83BB}" dt="2022-08-23T14:59:47.741" v="290"/>
          <pc:sldLayoutMkLst>
            <pc:docMk/>
            <pc:sldMasterMk cId="2081704803" sldId="2147483648"/>
            <pc:sldLayoutMk cId="2506822708" sldId="2147483658"/>
          </pc:sldLayoutMkLst>
        </pc:sldLayoutChg>
        <pc:sldLayoutChg chg="setBg">
          <pc:chgData name="Maja Oblak" userId="f38c5941-7cb4-4c0c-8cb9-713a5fe3b18c" providerId="ADAL" clId="{8A80348C-D3C3-410E-930E-245A123F83BB}" dt="2022-08-23T14:59:47.741" v="290"/>
          <pc:sldLayoutMkLst>
            <pc:docMk/>
            <pc:sldMasterMk cId="2081704803" sldId="2147483648"/>
            <pc:sldLayoutMk cId="4167606163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F8569B-D36F-905A-A004-5476CE54D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932D5B8-E3CD-D14C-FC51-BD0098F3E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80940E3-6136-61C5-A2C0-E72E5E939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BA7F-0596-4C0E-8A4A-F07C159366AC}" type="datetimeFigureOut">
              <a:rPr lang="sl-SI" smtClean="0"/>
              <a:t>23. 08. 2022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ED639B5-75BD-E1BD-DF44-CFED07605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D736BBF-8F94-DA07-62C1-B9705D39D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E42F-114F-4CA5-BD30-641ED4D7FA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9704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09B741-2393-56E4-82D1-416F7E1E7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ECD963C6-A60D-F311-BB40-3E5634172A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DCF2BCF-DC5A-7BE4-0616-281256127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BA7F-0596-4C0E-8A4A-F07C159366AC}" type="datetimeFigureOut">
              <a:rPr lang="sl-SI" smtClean="0"/>
              <a:t>23. 08. 2022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DB36198-754C-A5AC-57AB-BFDEC070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F560190-AE7C-8831-FD2D-9E6183A90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E42F-114F-4CA5-BD30-641ED4D7FA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46818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692069FA-3312-BA84-494C-366379C2FB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19C0A55A-DE40-2AB0-F913-59F659C61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F56C2AD-05B5-69DD-E200-2F3235B91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BA7F-0596-4C0E-8A4A-F07C159366AC}" type="datetimeFigureOut">
              <a:rPr lang="sl-SI" smtClean="0"/>
              <a:t>23. 08. 2022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9494B32-3A03-9BA2-D125-64976EA43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5ABF93B-9757-DB5D-4E92-9FAA88E3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E42F-114F-4CA5-BD30-641ED4D7FA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211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A12EBD-5997-D42E-578A-9C9B672A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652A7CC-DDA0-B3E2-9AB4-42811EA0B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95AAACA-39E7-33DC-EE97-4C6A4ADC2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BA7F-0596-4C0E-8A4A-F07C159366AC}" type="datetimeFigureOut">
              <a:rPr lang="sl-SI" smtClean="0"/>
              <a:t>23. 08. 2022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8CEF5EF-55A3-BBD4-7613-297B7931E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42BC7BC-1388-06FE-A81C-79805B438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E42F-114F-4CA5-BD30-641ED4D7FA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8857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A62D01-6BF3-4AED-7A2D-9CBF6AEFA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C12E524-BB60-A334-BB12-E29BA94DE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8619E27-35D1-FFD3-4B7E-D52337467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BA7F-0596-4C0E-8A4A-F07C159366AC}" type="datetimeFigureOut">
              <a:rPr lang="sl-SI" smtClean="0"/>
              <a:t>23. 08. 2022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B062D0B-1A05-63B9-EA1E-D3E824DE9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5E19922-5CFB-AB21-8A8D-3BB19ADD9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E42F-114F-4CA5-BD30-641ED4D7FA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256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9B6AEC-B334-3651-AC95-01A0C8C4C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F9B8D72-FF4B-9C0B-DB7B-2C3F08A6F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30ACBEAA-3F33-1145-E43D-98B1B6043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4F199CB-8216-E29A-FDB6-BBABFF8DE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BA7F-0596-4C0E-8A4A-F07C159366AC}" type="datetimeFigureOut">
              <a:rPr lang="sl-SI" smtClean="0"/>
              <a:t>23. 08. 2022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C907A67-3F50-0B1A-46EA-1E51413CA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CE1A44A-1C52-5ACE-40A3-3FEF6A1F7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E42F-114F-4CA5-BD30-641ED4D7FA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22465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3F9523-6710-77AF-A24B-11AC9FB9E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A760FE1-78B2-7DED-1E91-3A0FF4AC0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AD6C1708-E1F5-4324-4B6C-9BB506362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CD5CC973-63CA-38CC-8E76-27B07DB3A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FC0601C0-C94C-3F99-E941-DF5D3B89D4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E02E9EB9-FFDF-5FE3-73BE-D6AA29D95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BA7F-0596-4C0E-8A4A-F07C159366AC}" type="datetimeFigureOut">
              <a:rPr lang="sl-SI" smtClean="0"/>
              <a:t>23. 08. 2022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4202E484-A60C-0156-B7C6-F37D36179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C6B040AD-8913-5475-2836-ABCAD1429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E42F-114F-4CA5-BD30-641ED4D7FA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1664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BA0637-F4AB-6770-CF05-79A05223F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A74D7F8B-4A12-C1F0-FA78-DFD93392A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BA7F-0596-4C0E-8A4A-F07C159366AC}" type="datetimeFigureOut">
              <a:rPr lang="sl-SI" smtClean="0"/>
              <a:t>23. 08. 2022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B787A8EA-8B03-7B2B-FCB7-97A0E4F67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E846F131-8B5D-E668-9DE1-FF15668CF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E42F-114F-4CA5-BD30-641ED4D7FA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6346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BA666FCF-859F-F67A-5D00-FB722707F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BA7F-0596-4C0E-8A4A-F07C159366AC}" type="datetimeFigureOut">
              <a:rPr lang="sl-SI" smtClean="0"/>
              <a:t>23. 08. 2022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92ECA8E4-2DBF-8B53-D908-A8D0C48BD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D3132D4D-EF23-68AB-D587-A426C035F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E42F-114F-4CA5-BD30-641ED4D7FA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8898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887FF9-E7F7-D2EC-CC25-AB2001DAF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736B31E-3D3C-E63F-58BD-779E43AE8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AD0D9531-DBA9-12DC-E004-B2073D3336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7B22CEA-6BC8-B4F3-3884-508EAC689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BA7F-0596-4C0E-8A4A-F07C159366AC}" type="datetimeFigureOut">
              <a:rPr lang="sl-SI" smtClean="0"/>
              <a:t>23. 08. 2022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B361D34-07FF-FF1D-A2BF-0E03DD134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87B45C7-9806-2A5F-E31F-93F8854EA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E42F-114F-4CA5-BD30-641ED4D7FA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3964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98C320-8141-629A-64C2-8A44FD11C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6BDAE33B-B3BD-4566-773F-5EBADE9D52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667575B0-26DD-37CA-4B70-F757D1D30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A462295-2CB8-0194-0F51-76972C663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BA7F-0596-4C0E-8A4A-F07C159366AC}" type="datetimeFigureOut">
              <a:rPr lang="sl-SI" smtClean="0"/>
              <a:t>23. 08. 2022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3803637-22A3-F05C-A809-0532CFADD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A445F87-EF94-6DE6-AEF7-AFCA46C81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E42F-114F-4CA5-BD30-641ED4D7FA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1197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7688054C-8243-D484-2145-501F544A1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38D81F6-DE49-10F3-7139-E97908BBE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13165EE-6365-0739-00ED-F31B8101B1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BBA7F-0596-4C0E-8A4A-F07C159366AC}" type="datetimeFigureOut">
              <a:rPr lang="sl-SI" smtClean="0"/>
              <a:t>23. 08. 2022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44A6F33-06BB-7F0E-49EE-A58046AEA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AF5D6B1-7C97-B3D7-3BEE-315D15C04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8E42F-114F-4CA5-BD30-641ED4D7FA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176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7DEF02-D346-B66B-C897-EB3B75852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0057" y="1980555"/>
            <a:ext cx="6245860" cy="1941121"/>
          </a:xfrm>
        </p:spPr>
        <p:txBody>
          <a:bodyPr>
            <a:normAutofit fontScale="90000"/>
          </a:bodyPr>
          <a:lstStyle/>
          <a:p>
            <a:r>
              <a:rPr lang="sl-SI" b="0" i="0" dirty="0">
                <a:effectLst/>
                <a:latin typeface="Arial" panose="020B0604020202020204" pitchFamily="34" charset="0"/>
              </a:rPr>
              <a:t>Glavni mejniki </a:t>
            </a:r>
            <a:br>
              <a:rPr lang="sl-SI" b="0" i="0" dirty="0">
                <a:effectLst/>
                <a:latin typeface="Arial" panose="020B0604020202020204" pitchFamily="34" charset="0"/>
              </a:rPr>
            </a:br>
            <a:r>
              <a:rPr lang="sl-SI" b="0" i="0" dirty="0">
                <a:effectLst/>
                <a:latin typeface="Arial" panose="020B0604020202020204" pitchFamily="34" charset="0"/>
              </a:rPr>
              <a:t>SRIP HRANA 2017-2022</a:t>
            </a:r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CEC0EB1-D57C-DAC8-252D-8F6323C98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282" y="4279145"/>
            <a:ext cx="9144000" cy="1655762"/>
          </a:xfrm>
        </p:spPr>
        <p:txBody>
          <a:bodyPr>
            <a:normAutofit/>
          </a:bodyPr>
          <a:lstStyle/>
          <a:p>
            <a:r>
              <a:rPr lang="sl-SI" sz="2000" b="0" i="0" dirty="0">
                <a:effectLst/>
                <a:latin typeface="Arial" panose="020B0604020202020204" pitchFamily="34" charset="0"/>
              </a:rPr>
              <a:t>dr. Tatjana Zagorc,</a:t>
            </a:r>
          </a:p>
          <a:p>
            <a:r>
              <a:rPr lang="sl-SI" sz="2000" b="0" i="0" dirty="0">
                <a:effectLst/>
                <a:latin typeface="Arial" panose="020B0604020202020204" pitchFamily="34" charset="0"/>
              </a:rPr>
              <a:t>GZS-Zbornica kmetijskih in živilskih podjetij,</a:t>
            </a:r>
          </a:p>
          <a:p>
            <a:r>
              <a:rPr lang="sl-SI" sz="2000" b="0" i="0" dirty="0">
                <a:effectLst/>
                <a:latin typeface="Arial" panose="020B0604020202020204" pitchFamily="34" charset="0"/>
              </a:rPr>
              <a:t>koordinatorka SRIP HRANA</a:t>
            </a:r>
            <a:endParaRPr lang="sl-SI" sz="20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4558590-F2E8-D984-D65F-886E346AC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932" y="513638"/>
            <a:ext cx="1934210" cy="405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3906B51-9E3A-1AFD-67BF-5512F269B0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779" y="413908"/>
            <a:ext cx="1607820" cy="56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6FFF9371-771B-AE54-D398-10EBDD7C02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957" y="296433"/>
            <a:ext cx="922020" cy="8001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0D4EC96-66D0-8880-F1F3-495DA27ACE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0227" y="158638"/>
            <a:ext cx="866775" cy="937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BD32F522-4F98-8026-F4DA-F950280F1945}"/>
              </a:ext>
            </a:extLst>
          </p:cNvPr>
          <p:cNvSpPr txBox="1"/>
          <p:nvPr/>
        </p:nvSpPr>
        <p:spPr>
          <a:xfrm>
            <a:off x="4410074" y="6396485"/>
            <a:ext cx="79302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l-SI" sz="1200" i="1" dirty="0">
                <a:solidFill>
                  <a:srgbClr val="7F7F7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Naložbo sofinancirata Republika Slovenija in Evropska unija iz Evropskega sklada za regionalni razvoj.</a:t>
            </a:r>
            <a:endParaRPr lang="sl-SI" sz="1200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F3656958-5F8A-3A5F-87F4-79B2F33A41D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641" t="23194" r="34688" b="5324"/>
          <a:stretch/>
        </p:blipFill>
        <p:spPr>
          <a:xfrm>
            <a:off x="313318" y="350305"/>
            <a:ext cx="4381500" cy="614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858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3336BC-F932-A484-6968-82DF0F75D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Senzorično ocenjevanje in senzorične raziskave živil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1CFC6E8-61E3-5F3A-4DE3-43E08A874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28" y="3637295"/>
            <a:ext cx="3246951" cy="266482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3718ADA-5104-5984-D32D-CB64BC217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22" y="3663576"/>
            <a:ext cx="3246951" cy="263854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3DB92D34-3B67-DCFF-4C32-245C97E95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1209" y="2229670"/>
            <a:ext cx="1476375" cy="1357072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876E8BEA-C91C-8B2F-14FE-931A108CBD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328" y="2355698"/>
            <a:ext cx="3206008" cy="1163617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305A1D34-5668-6CD3-93B5-AFA73C6411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5250" y="2149721"/>
            <a:ext cx="4141783" cy="273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98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718DEC-E79F-95EF-A163-E1298B2BC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01" y="256089"/>
            <a:ext cx="11344275" cy="1325563"/>
          </a:xfrm>
        </p:spPr>
        <p:txBody>
          <a:bodyPr/>
          <a:lstStyle/>
          <a:p>
            <a:r>
              <a:rPr lang="sl-SI" dirty="0"/>
              <a:t>Internacionalizacija in mednarodne aktivnosti SRIP HRANA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9B2B178-D8D5-3E0E-CF74-A37FD3701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90" y="1669144"/>
            <a:ext cx="3404106" cy="274475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CF6271D-B1CB-CA57-4191-C0FDE11C9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568" y="1680777"/>
            <a:ext cx="3368864" cy="274475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8BD0D4D-68FC-34DE-AD97-F1D2E3E20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4004" y="1669144"/>
            <a:ext cx="3378400" cy="2715756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C6032A5C-EFFD-BA89-6966-25F94CDCE0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055"/>
          <a:stretch/>
        </p:blipFill>
        <p:spPr>
          <a:xfrm>
            <a:off x="1947323" y="4762159"/>
            <a:ext cx="4021346" cy="1725158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2A8AD212-A141-9A72-06A6-20F9429715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5973" y="4549846"/>
            <a:ext cx="2816061" cy="230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29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5AF8C3-399C-92E0-D86C-0DDBD5E45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Digitalizacija in inovacije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D7B7311-7175-71E8-73AE-81611EF43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504" y="2473078"/>
            <a:ext cx="4752975" cy="226695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7C08645-5AFE-B305-A5A4-16B0828C4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976" y="2333918"/>
            <a:ext cx="2626172" cy="241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83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27B436-3BAF-BDFC-3A28-DF9520B64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5625"/>
            <a:ext cx="10515600" cy="1325563"/>
          </a:xfrm>
        </p:spPr>
        <p:txBody>
          <a:bodyPr/>
          <a:lstStyle/>
          <a:p>
            <a:r>
              <a:rPr lang="sl-SI" dirty="0"/>
              <a:t>SRIP HRANA v prihodnjih programskih dokumentih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EE62662-A3D9-3D45-CD36-8C595357A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5837"/>
            <a:ext cx="10515600" cy="4351338"/>
          </a:xfrm>
        </p:spPr>
        <p:txBody>
          <a:bodyPr/>
          <a:lstStyle/>
          <a:p>
            <a:r>
              <a:rPr lang="sl-SI" dirty="0"/>
              <a:t>Evropski zeleni dogovor</a:t>
            </a:r>
          </a:p>
          <a:p>
            <a:r>
              <a:rPr lang="sl-SI" dirty="0"/>
              <a:t>Strategija EU „od vil do vilic“</a:t>
            </a:r>
          </a:p>
          <a:p>
            <a:r>
              <a:rPr lang="sl-SI" dirty="0"/>
              <a:t>Strateški načrt skupne kmetijske politike za obdobje 2023-2027 za Slovenijo</a:t>
            </a:r>
          </a:p>
          <a:p>
            <a:r>
              <a:rPr lang="sl-SI" dirty="0"/>
              <a:t>Načrt za okrevanje in odpornost</a:t>
            </a:r>
          </a:p>
          <a:p>
            <a:r>
              <a:rPr lang="sl-SI" dirty="0"/>
              <a:t>Evropska kohezijska politika</a:t>
            </a:r>
          </a:p>
        </p:txBody>
      </p:sp>
    </p:spTree>
    <p:extLst>
      <p:ext uri="{BB962C8B-B14F-4D97-AF65-F5344CB8AC3E}">
        <p14:creationId xmlns:p14="http://schemas.microsoft.com/office/powerpoint/2010/main" val="2282861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A94C26F-ABB1-F14C-74D7-F236290DD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225" y="0"/>
            <a:ext cx="97235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32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04B18BAC-48B1-026F-AA7B-86521283B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294" y="142875"/>
            <a:ext cx="6755411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81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7685B27A-6E15-0BD6-B509-7AB8239AE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81" y="4613522"/>
            <a:ext cx="2414399" cy="1460035"/>
          </a:xfrm>
        </p:spPr>
      </p:pic>
      <p:pic>
        <p:nvPicPr>
          <p:cNvPr id="1026" name="Picture 2" descr="KOC HRANA">
            <a:extLst>
              <a:ext uri="{FF2B5EF4-FFF2-40B4-BE49-F238E27FC236}">
                <a16:creationId xmlns:a16="http://schemas.microsoft.com/office/drawing/2014/main" id="{8939986C-7ECB-0636-5151-E7A30C5A1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55" y="1859756"/>
            <a:ext cx="225742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307E009C-476D-1DA8-1A7D-57793F7729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9438"/>
          <a:stretch/>
        </p:blipFill>
        <p:spPr>
          <a:xfrm>
            <a:off x="6497407" y="2415107"/>
            <a:ext cx="4895850" cy="3138488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30C43DF3-0EC5-CA97-5F77-F21BBE254C7B}"/>
              </a:ext>
            </a:extLst>
          </p:cNvPr>
          <p:cNvSpPr txBox="1"/>
          <p:nvPr/>
        </p:nvSpPr>
        <p:spPr>
          <a:xfrm>
            <a:off x="3437170" y="2842007"/>
            <a:ext cx="1829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2017-2018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290F4C9-F8B1-9B9C-E5A0-D89A277FCD79}"/>
              </a:ext>
            </a:extLst>
          </p:cNvPr>
          <p:cNvSpPr txBox="1"/>
          <p:nvPr/>
        </p:nvSpPr>
        <p:spPr>
          <a:xfrm>
            <a:off x="3437170" y="5136875"/>
            <a:ext cx="2257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2019-2022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54780647-3F4B-7503-8E30-D69BD5945EF9}"/>
              </a:ext>
            </a:extLst>
          </p:cNvPr>
          <p:cNvSpPr txBox="1"/>
          <p:nvPr/>
        </p:nvSpPr>
        <p:spPr>
          <a:xfrm>
            <a:off x="6935557" y="5704225"/>
            <a:ext cx="401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Skupni sestanek partnerstva KOC HRANA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CD0B5EF0-9AFF-5495-4500-ACD6F47F7543}"/>
              </a:ext>
            </a:extLst>
          </p:cNvPr>
          <p:cNvSpPr txBox="1"/>
          <p:nvPr/>
        </p:nvSpPr>
        <p:spPr>
          <a:xfrm>
            <a:off x="571940" y="589212"/>
            <a:ext cx="8743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>
                <a:latin typeface="+mj-lt"/>
              </a:rPr>
              <a:t>Kompetence in razvoj človeških virov</a:t>
            </a:r>
          </a:p>
        </p:txBody>
      </p:sp>
    </p:spTree>
    <p:extLst>
      <p:ext uri="{BB962C8B-B14F-4D97-AF65-F5344CB8AC3E}">
        <p14:creationId xmlns:p14="http://schemas.microsoft.com/office/powerpoint/2010/main" val="2988291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EDD7C86F-C3A1-146A-BB16-798B3CB8B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553" y="1484290"/>
            <a:ext cx="3572442" cy="484192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1C13D3D9-548A-BD19-0674-DD2A257F96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716"/>
          <a:stretch/>
        </p:blipFill>
        <p:spPr>
          <a:xfrm>
            <a:off x="627782" y="2172471"/>
            <a:ext cx="5228983" cy="3465558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EA051D30-BCDB-CDBB-3472-39EAD5467765}"/>
              </a:ext>
            </a:extLst>
          </p:cNvPr>
          <p:cNvSpPr txBox="1"/>
          <p:nvPr/>
        </p:nvSpPr>
        <p:spPr>
          <a:xfrm>
            <a:off x="1837215" y="5853724"/>
            <a:ext cx="401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Ecotrophelia Slovenija 2022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E323945B-148B-6498-E785-C40E5BFCEB82}"/>
              </a:ext>
            </a:extLst>
          </p:cNvPr>
          <p:cNvSpPr txBox="1"/>
          <p:nvPr/>
        </p:nvSpPr>
        <p:spPr>
          <a:xfrm>
            <a:off x="438625" y="557134"/>
            <a:ext cx="8591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>
                <a:latin typeface="+mj-lt"/>
              </a:rPr>
              <a:t>Kompetence in razvoj človeških virov</a:t>
            </a:r>
          </a:p>
        </p:txBody>
      </p:sp>
    </p:spTree>
    <p:extLst>
      <p:ext uri="{BB962C8B-B14F-4D97-AF65-F5344CB8AC3E}">
        <p14:creationId xmlns:p14="http://schemas.microsoft.com/office/powerpoint/2010/main" val="3706092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6203F37C-0344-1DB2-CECE-D59BD901C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Pomen verig vrednosti v agroživilstvu</a:t>
            </a:r>
          </a:p>
        </p:txBody>
      </p:sp>
    </p:spTree>
    <p:extLst>
      <p:ext uri="{BB962C8B-B14F-4D97-AF65-F5344CB8AC3E}">
        <p14:creationId xmlns:p14="http://schemas.microsoft.com/office/powerpoint/2010/main" val="2178263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838AF6-C9A3-D4A6-291C-6AA7CE8DD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Žitna veriga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844EC90-4BDB-853A-218F-7F722C8AE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492" y="1981200"/>
            <a:ext cx="4554705" cy="375627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0E6E8E84-0449-2705-F1AA-E6788C0978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99"/>
          <a:stretch/>
        </p:blipFill>
        <p:spPr>
          <a:xfrm>
            <a:off x="1078193" y="1981200"/>
            <a:ext cx="4513878" cy="375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51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DEDA869D-576F-3722-93A5-73DA68FCD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22" y="229016"/>
            <a:ext cx="3889570" cy="319998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8345D56-9EDB-CC99-92CD-5337DD5AD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856" y="1657558"/>
            <a:ext cx="3892288" cy="319998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906D5D4B-BCB7-6808-9B80-34FE12940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8408" y="3572292"/>
            <a:ext cx="3931854" cy="3199984"/>
          </a:xfrm>
          <a:prstGeom prst="rect">
            <a:avLst/>
          </a:prstGeom>
        </p:spPr>
      </p:pic>
      <p:sp>
        <p:nvSpPr>
          <p:cNvPr id="10" name="Naslov 1">
            <a:extLst>
              <a:ext uri="{FF2B5EF4-FFF2-40B4-BE49-F238E27FC236}">
                <a16:creationId xmlns:a16="http://schemas.microsoft.com/office/drawing/2014/main" id="{AC1C4532-6123-2B3B-6AA9-CF0895E9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4" y="4999245"/>
            <a:ext cx="4108367" cy="1325563"/>
          </a:xfrm>
        </p:spPr>
        <p:txBody>
          <a:bodyPr/>
          <a:lstStyle/>
          <a:p>
            <a:r>
              <a:rPr lang="sl-SI" dirty="0"/>
              <a:t>Sadjarska veriga</a:t>
            </a:r>
          </a:p>
        </p:txBody>
      </p:sp>
    </p:spTree>
    <p:extLst>
      <p:ext uri="{BB962C8B-B14F-4D97-AF65-F5344CB8AC3E}">
        <p14:creationId xmlns:p14="http://schemas.microsoft.com/office/powerpoint/2010/main" val="2370842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44A9D0-4770-63BA-7B86-149CFD46B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4" y="606425"/>
            <a:ext cx="5105401" cy="1325563"/>
          </a:xfrm>
        </p:spPr>
        <p:txBody>
          <a:bodyPr/>
          <a:lstStyle/>
          <a:p>
            <a:r>
              <a:rPr lang="sl-SI" dirty="0"/>
              <a:t>Mesna veriga vrednosti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13BEEB6-6944-6210-3B74-3ACB76DD7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4" y="2443163"/>
            <a:ext cx="4762500" cy="3171825"/>
          </a:xfrm>
          <a:prstGeom prst="rect">
            <a:avLst/>
          </a:prstGeom>
        </p:spPr>
      </p:pic>
      <p:sp>
        <p:nvSpPr>
          <p:cNvPr id="6" name="Naslov 1">
            <a:extLst>
              <a:ext uri="{FF2B5EF4-FFF2-40B4-BE49-F238E27FC236}">
                <a16:creationId xmlns:a16="http://schemas.microsoft.com/office/drawing/2014/main" id="{FFBB9144-6F5A-AA2C-13EC-A4E49EC49FFB}"/>
              </a:ext>
            </a:extLst>
          </p:cNvPr>
          <p:cNvSpPr txBox="1">
            <a:spLocks/>
          </p:cNvSpPr>
          <p:nvPr/>
        </p:nvSpPr>
        <p:spPr>
          <a:xfrm>
            <a:off x="6810377" y="593725"/>
            <a:ext cx="56197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/>
              <a:t>Mlekarska veriga vrednosti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E202442-ACDD-ADA8-5003-CECC2BA47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776" y="2443163"/>
            <a:ext cx="478155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86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E360A6-3E98-989B-D0FB-51111E984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Pivovarska veriga vrednosti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2DF32EF-CDF2-37BF-6A84-1B77695CA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73" y="1581675"/>
            <a:ext cx="3529277" cy="272951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166AE0D-11F8-A3A3-0A3E-428394315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550" y="4269135"/>
            <a:ext cx="3570900" cy="237103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4A206030-57BE-2509-2CA9-3B7A7AA6CC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431"/>
          <a:stretch/>
        </p:blipFill>
        <p:spPr>
          <a:xfrm>
            <a:off x="7543947" y="1539622"/>
            <a:ext cx="3420525" cy="272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95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0c4cf2c-1396-48e0-9fb8-701f9c1f262a">
      <Terms xmlns="http://schemas.microsoft.com/office/infopath/2007/PartnerControls"/>
    </lcf76f155ced4ddcb4097134ff3c332f>
    <TaxCatchAll xmlns="703cdf61-9bdb-4ab1-bf99-aabb6c694d2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FD093CA6EE9724F9D59C7B4BDDB6CF3" ma:contentTypeVersion="15" ma:contentTypeDescription="Ustvari nov dokument." ma:contentTypeScope="" ma:versionID="ed80cf22ceb283f6b226f0d3b4f51fb0">
  <xsd:schema xmlns:xsd="http://www.w3.org/2001/XMLSchema" xmlns:xs="http://www.w3.org/2001/XMLSchema" xmlns:p="http://schemas.microsoft.com/office/2006/metadata/properties" xmlns:ns2="703cdf61-9bdb-4ab1-bf99-aabb6c694d24" xmlns:ns3="e0c4cf2c-1396-48e0-9fb8-701f9c1f262a" targetNamespace="http://schemas.microsoft.com/office/2006/metadata/properties" ma:root="true" ma:fieldsID="4c68f0fa0e3419dd89357434dc39a82b" ns2:_="" ns3:_="">
    <xsd:import namespace="703cdf61-9bdb-4ab1-bf99-aabb6c694d24"/>
    <xsd:import namespace="e0c4cf2c-1396-48e0-9fb8-701f9c1f262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cdf61-9bdb-4ab1-bf99-aabb6c694d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c045dbe8-36ce-414e-b890-92d4d91653f2}" ma:internalName="TaxCatchAll" ma:showField="CatchAllData" ma:web="703cdf61-9bdb-4ab1-bf99-aabb6c694d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c4cf2c-1396-48e0-9fb8-701f9c1f26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Oznake slike" ma:readOnly="false" ma:fieldId="{5cf76f15-5ced-4ddc-b409-7134ff3c332f}" ma:taxonomyMulti="true" ma:sspId="74e670e0-036f-40c5-a94b-014558db02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AE44F6-1CD4-47D3-9A1D-D3DA0116ACB6}">
  <ds:schemaRefs>
    <ds:schemaRef ds:uri="http://schemas.microsoft.com/office/2006/metadata/properties"/>
    <ds:schemaRef ds:uri="http://schemas.microsoft.com/office/infopath/2007/PartnerControls"/>
    <ds:schemaRef ds:uri="e0c4cf2c-1396-48e0-9fb8-701f9c1f262a"/>
    <ds:schemaRef ds:uri="703cdf61-9bdb-4ab1-bf99-aabb6c694d24"/>
  </ds:schemaRefs>
</ds:datastoreItem>
</file>

<file path=customXml/itemProps2.xml><?xml version="1.0" encoding="utf-8"?>
<ds:datastoreItem xmlns:ds="http://schemas.openxmlformats.org/officeDocument/2006/customXml" ds:itemID="{AC714BF1-553E-42D2-97B2-E18FDE9EFB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E3A4E5-C56A-4B89-B6F7-9437769DD9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3cdf61-9bdb-4ab1-bf99-aabb6c694d24"/>
    <ds:schemaRef ds:uri="e0c4cf2c-1396-48e0-9fb8-701f9c1f26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1800</TotalTime>
  <Words>122</Words>
  <Application>Microsoft Office PowerPoint</Application>
  <PresentationFormat>Širokozaslonsko</PresentationFormat>
  <Paragraphs>26</Paragraphs>
  <Slides>14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Officeova tema</vt:lpstr>
      <vt:lpstr>Glavni mejniki  SRIP HRANA 2017-2022</vt:lpstr>
      <vt:lpstr>PowerPointova predstavitev</vt:lpstr>
      <vt:lpstr>PowerPointova predstavitev</vt:lpstr>
      <vt:lpstr>PowerPointova predstavitev</vt:lpstr>
      <vt:lpstr>Pomen verig vrednosti v agroživilstvu</vt:lpstr>
      <vt:lpstr>Žitna veriga</vt:lpstr>
      <vt:lpstr>Sadjarska veriga</vt:lpstr>
      <vt:lpstr>Mesna veriga vrednosti</vt:lpstr>
      <vt:lpstr>Pivovarska veriga vrednosti</vt:lpstr>
      <vt:lpstr>Senzorično ocenjevanje in senzorične raziskave živil</vt:lpstr>
      <vt:lpstr>Internacionalizacija in mednarodne aktivnosti SRIP HRANA</vt:lpstr>
      <vt:lpstr>Digitalizacija in inovacije</vt:lpstr>
      <vt:lpstr>SRIP HRANA v prihodnjih programskih dokumentih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Glavni mejniki SRIP HRANA 2017-2022</dc:title>
  <dc:creator>Maja Oblak</dc:creator>
  <cp:lastModifiedBy>Petra Medved Djurašinović</cp:lastModifiedBy>
  <cp:revision>8</cp:revision>
  <dcterms:created xsi:type="dcterms:W3CDTF">2022-08-21T11:25:41Z</dcterms:created>
  <dcterms:modified xsi:type="dcterms:W3CDTF">2022-08-23T15:13:56Z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0x0101001FD093CA6EE9724F9D59C7B4BDDB6CF3</vt:lpwstr>
  </property>
  <property fmtid="{D5CDD505-2E9C-101B-9397-08002B2CF9AE}" pid="3" name="MediaServiceImageTags">
    <vt:lpwstr/>
  </property>
</Properties>
</file>